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1%83%D1%82%D0%B1%D0%BE%D0%BB%D1%8C%D0%BD%D1%8B%D0%B9_%D0%BC%D1%8F%D1%87" TargetMode="External"/><Relationship Id="rId2" Type="http://schemas.openxmlformats.org/officeDocument/2006/relationships/hyperlink" Target="https://ru.wikipedia.org/wiki/%D0%A1%D0%BF%D0%BE%D1%80%D1%82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ru.wikipedia.org/wiki/%D0%92%D0%BE%D1%80%D0%BE%D1%82%D0%B0_(%D1%81%D0%BF%D0%BE%D1%80%D1%82)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88840"/>
            <a:ext cx="7772400" cy="147002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1"/>
                </a:solidFill>
              </a:rPr>
              <a:t>Футбол</a:t>
            </a:r>
            <a:endParaRPr lang="ru-RU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5397" y="116632"/>
            <a:ext cx="6332240" cy="108012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Что такое футбол?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54" y="2132856"/>
            <a:ext cx="9217024" cy="181588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Футбол-</a:t>
            </a:r>
            <a:r>
              <a:rPr lang="ru-RU" sz="2800" dirty="0">
                <a:solidFill>
                  <a:schemeClr val="tx1"/>
                </a:solidFill>
              </a:rPr>
              <a:t> командный вид </a:t>
            </a:r>
            <a:r>
              <a:rPr lang="ru-RU" sz="2800" dirty="0">
                <a:solidFill>
                  <a:schemeClr val="tx1"/>
                </a:solidFill>
                <a:hlinkClick r:id="rId2" tooltip="Спорт"/>
              </a:rPr>
              <a:t>спорта</a:t>
            </a:r>
            <a:r>
              <a:rPr lang="ru-RU" sz="2800" dirty="0">
                <a:solidFill>
                  <a:schemeClr val="tx1"/>
                </a:solidFill>
              </a:rPr>
              <a:t>, в котором целью является забить </a:t>
            </a:r>
            <a:r>
              <a:rPr lang="ru-RU" sz="2800" dirty="0">
                <a:solidFill>
                  <a:schemeClr val="tx1"/>
                </a:solidFill>
                <a:hlinkClick r:id="rId3" tooltip="Футбольный мяч"/>
              </a:rPr>
              <a:t>мяч</a:t>
            </a:r>
            <a:r>
              <a:rPr lang="ru-RU" sz="2800" dirty="0">
                <a:solidFill>
                  <a:schemeClr val="tx1"/>
                </a:solidFill>
              </a:rPr>
              <a:t> </a:t>
            </a:r>
            <a:r>
              <a:rPr lang="ru-RU" sz="2800" dirty="0" smtClean="0">
                <a:solidFill>
                  <a:schemeClr val="tx1"/>
                </a:solidFill>
              </a:rPr>
              <a:t>в </a:t>
            </a:r>
            <a:r>
              <a:rPr lang="ru-RU" sz="2800" dirty="0" smtClean="0">
                <a:solidFill>
                  <a:schemeClr val="tx1"/>
                </a:solidFill>
                <a:hlinkClick r:id="rId4" tooltip="Ворота (спорт)"/>
              </a:rPr>
              <a:t>ворота</a:t>
            </a:r>
            <a:r>
              <a:rPr lang="ru-RU" sz="2800" dirty="0">
                <a:solidFill>
                  <a:schemeClr val="tx1"/>
                </a:solidFill>
              </a:rPr>
              <a:t> соперника ногами или другими частями тела (кроме рук) большее количество раз, чем команда соперника.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72" y="4056608"/>
            <a:ext cx="442976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02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552232"/>
            <a:ext cx="9125786" cy="129614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/>
              <a:t> </a:t>
            </a:r>
            <a:r>
              <a:rPr lang="ru-RU" sz="2000" dirty="0">
                <a:solidFill>
                  <a:schemeClr val="tx1"/>
                </a:solidFill>
              </a:rPr>
              <a:t>В настоящее время правила игры в футбол выглядят так. Каждая команда состоит максимум из одиннадцати игроков (без учета запасных), один из которых должен быть вратарём.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2" y="8012"/>
            <a:ext cx="9155212" cy="550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1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132041"/>
            <a:ext cx="7408333" cy="176164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Вратари являются единственными игроками, которым позволено играть руками при условии: они делают это в пределах штрафной площади у своих собственных ворот. 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36"/>
            <a:ext cx="4932041" cy="332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5207371" cy="322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4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697223"/>
            <a:ext cx="7408333" cy="2193693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Цель игры — забить мяч в ворота противника, сделать это как можно большее количество раз и постараться не допустить гола в свои ворота. Матч выигрывает команда, забившая большее количество голов.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9550"/>
            <a:ext cx="5510386" cy="413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4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5373216"/>
            <a:ext cx="7408333" cy="148478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Первый международный матч по футболу состоялся между  сборными  Англии и Шотландии. Зрители того исторического матча так и не увидели ни одного гола. В первой международной встрече — первая нулевая ничья.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0" y="620688"/>
            <a:ext cx="8066696" cy="454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4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11849" y="5980171"/>
            <a:ext cx="7408333" cy="89754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Первым Олимпийским  по футболу Чемпионом стала сборная Англии.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912768" cy="465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83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5845" y="5960451"/>
            <a:ext cx="7408333" cy="897549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Чаще всего чемпионаты мира выигрывала сборная Бразилии  - 5 раз.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424936" cy="452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30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3068960"/>
            <a:ext cx="8028384" cy="187220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tx1"/>
                </a:solidFill>
              </a:rPr>
              <a:t>Спасибо за внимание!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4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282</TotalTime>
  <Words>121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Футбол</vt:lpstr>
      <vt:lpstr>Что такое футбол?</vt:lpstr>
      <vt:lpstr>   В настоящее время правила игры в футбол выглядят так. Каждая команда состоит максимум из одиннадцати игроков (без учета запасных), один из которых должен быть вратарём.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Футбол</dc:title>
  <cp:lastModifiedBy>Синюкова О.А.</cp:lastModifiedBy>
  <cp:revision>7</cp:revision>
  <dcterms:modified xsi:type="dcterms:W3CDTF">2015-10-18T19:44:20Z</dcterms:modified>
</cp:coreProperties>
</file>